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ld Standard TT"/>
      <p:regular r:id="rId13"/>
      <p:bold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ldStandardT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italic.fntdata"/><Relationship Id="rId14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23ec647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23ec647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68830a39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68830a39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ba7f0b6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ba7f0b6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ba7f0b6e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ba7f0b6e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ba7f0b6e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ba7f0b6e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ba7f0b6e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ba7f0b6e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escr-net.org/resources/non-state-actors#:~:text=%2D%2DPreamble%20to%20the%20Universal,or%20funded%20through%20the%20government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un.org/sg/en/content/sg/speeches/2009-11-03/speech-summit-religious-and-secular-leaders-climate-change#:~:text=As%20a%20secular%20organization%2C%20the,inherent%20dignity%20of%20all%20individuals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un.org/en/observances/neutrality-day#:~:text=Neutrality%20%E2%80%94%20defined%20as%20the%20legal,is%20critically%20important%20for%20the" TargetMode="External"/><Relationship Id="rId4" Type="http://schemas.openxmlformats.org/officeDocument/2006/relationships/hyperlink" Target="https://www.un.org/en/observances/neutrality-day#:~:text=Neutrality%20%E2%80%94%20defined%20as%20the%20legal,is%20critically%20important%20for%20the" TargetMode="External"/><Relationship Id="rId5" Type="http://schemas.openxmlformats.org/officeDocument/2006/relationships/hyperlink" Target="https://www.merriam-webster.com/dictionary/neutrality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erriam-webster.com/dictionary/passive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speninstitute.org/blog-posts/religious-pluralism-101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erriam-webster.com/dictionary/discrimination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Faith for Rights Module 4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150" y="1813250"/>
            <a:ext cx="3022525" cy="3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94725" y="3675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Actor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717275" y="1371913"/>
            <a:ext cx="40656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organization and/or individual that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 affiliated with, directed by, or funded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through the government.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94725" y="4156150"/>
            <a:ext cx="661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https://www.escr-net.org/resources/non-state-actors#:~:text=%2D%2DPreamble%20to%20the%20Universal,or%20funded%20through%20the%20government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33150"/>
            <a:ext cx="4305900" cy="28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94725" y="3675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Secularism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0" y="1921800"/>
            <a:ext cx="5407200" cy="12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actors having no express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common religion.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473850" y="3995375"/>
            <a:ext cx="661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https://www.un.org/sg/en/content/sg/speeches/2009-11-03/speech-summit-religious-and-secular-leaders-climate-change#:~:text=As%20a%20secular%20organization%2C%20the,inherent%20dignity%20of%20all%20individuals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975" y="980750"/>
            <a:ext cx="2709826" cy="270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94725" y="3675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Neutrality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679850" y="1921800"/>
            <a:ext cx="5407200" cy="12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quality or state of being neutral;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impartiality towards others.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303950" y="3995375"/>
            <a:ext cx="6613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https://www.un.org/en/observances/neutrality-day#:~:text=Neutrality%20%E2%80%94%20defined%20as%20the%20legal,is%20critically%20important%20for%20th</a:t>
            </a: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4"/>
              </a:rPr>
              <a:t>e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5"/>
              </a:rPr>
              <a:t>https://www.merriam-webster.com/dictionary/neutrality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775" y="1133150"/>
            <a:ext cx="2709826" cy="270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94725" y="3675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16700" y="1703238"/>
            <a:ext cx="4065600" cy="17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quality or state of being passive;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tending not to take an active or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dominant part.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4480475" y="4546525"/>
            <a:ext cx="447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https://www.merriam-webster.com/dictionary/passive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700" y="1133150"/>
            <a:ext cx="4556900" cy="22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94725" y="3675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Religious Pluralism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679850" y="1397250"/>
            <a:ext cx="5407200" cy="23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state of being where every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individual in a religiously diverse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society has the rights, freedoms, and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safety to worship, or not, according to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their conscience.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94725" y="4626825"/>
            <a:ext cx="549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https://www.aspeninstitute.org/blog-posts/religious-pluralism-101/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25" y="1397250"/>
            <a:ext cx="3375050" cy="2250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94725" y="3675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94725" y="2241693"/>
            <a:ext cx="4065600" cy="7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prejudiced or prejudicial outlook, action, or treatment.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4021250" y="4523550"/>
            <a:ext cx="499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3"/>
              </a:rPr>
              <a:t>https://www.merriam-webster.com/dictionary/discrimination</a:t>
            </a: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400" y="952750"/>
            <a:ext cx="3238000" cy="32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