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Old Standard TT"/>
      <p:regular r:id="rId9"/>
      <p:bold r:id="rId10"/>
      <p: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ldStandardTT-italic.fntdata"/><Relationship Id="rId10" Type="http://schemas.openxmlformats.org/officeDocument/2006/relationships/font" Target="fonts/OldStandardTT-bold.fntdata"/><Relationship Id="rId9" Type="http://schemas.openxmlformats.org/officeDocument/2006/relationships/font" Target="fonts/OldStandardT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23ec647c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23ec647c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368830a39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368830a39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Commitment V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Women, Girls, and Gender Equality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3150" y="1813250"/>
            <a:ext cx="3022525" cy="329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94725" y="36755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626600" y="628950"/>
            <a:ext cx="5407200" cy="388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pledge to ensure </a:t>
            </a:r>
            <a:r>
              <a:rPr b="1" lang="en"/>
              <a:t>non-discrimination</a:t>
            </a:r>
            <a:r>
              <a:rPr lang="en"/>
              <a:t> and </a:t>
            </a:r>
            <a:r>
              <a:rPr b="1" lang="en"/>
              <a:t>gender equality</a:t>
            </a:r>
            <a:r>
              <a:rPr lang="en"/>
              <a:t> in implementing this declaration on ‘Faith for Rights.’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We specifically commit to </a:t>
            </a:r>
            <a:r>
              <a:rPr b="1" lang="en"/>
              <a:t>revisit</a:t>
            </a:r>
            <a:r>
              <a:rPr lang="en"/>
              <a:t>, each within our respective areas of competence, those religious </a:t>
            </a:r>
            <a:r>
              <a:rPr b="1" lang="en"/>
              <a:t>understandings and interpretations</a:t>
            </a:r>
            <a:r>
              <a:rPr lang="en"/>
              <a:t> that appear to </a:t>
            </a:r>
            <a:r>
              <a:rPr b="1" lang="en"/>
              <a:t>perpetuate gender inequality</a:t>
            </a:r>
            <a:r>
              <a:rPr lang="en"/>
              <a:t> and harmful stereotypes or even </a:t>
            </a:r>
            <a:r>
              <a:rPr b="1" lang="en"/>
              <a:t>condone gender-based violence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33150"/>
            <a:ext cx="3321800" cy="22145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94725" y="36755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94725" y="628950"/>
            <a:ext cx="5407200" cy="388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pledge to </a:t>
            </a:r>
            <a:r>
              <a:rPr b="1" lang="en"/>
              <a:t>ensure justice</a:t>
            </a:r>
            <a:r>
              <a:rPr lang="en"/>
              <a:t> and </a:t>
            </a:r>
            <a:r>
              <a:rPr b="1" lang="en"/>
              <a:t>equal worth</a:t>
            </a:r>
            <a:r>
              <a:rPr lang="en"/>
              <a:t> of everyone as well as to </a:t>
            </a:r>
            <a:r>
              <a:rPr b="1" lang="en"/>
              <a:t>affirm the right</a:t>
            </a:r>
            <a:r>
              <a:rPr lang="en"/>
              <a:t> of all women, girls and boys </a:t>
            </a:r>
            <a:r>
              <a:rPr b="1" lang="en"/>
              <a:t>not to be subjected</a:t>
            </a:r>
            <a:r>
              <a:rPr lang="en"/>
              <a:t> to any form of </a:t>
            </a:r>
            <a:r>
              <a:rPr b="1" lang="en"/>
              <a:t>discrimination and violence</a:t>
            </a:r>
            <a:r>
              <a:rPr lang="en"/>
              <a:t>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including </a:t>
            </a:r>
            <a:r>
              <a:rPr lang="en"/>
              <a:t>harmful practices such as female genital mutilation, child and/or forced marriages and crimes committed in the name of so-called honour.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1925" y="1266050"/>
            <a:ext cx="3585125" cy="210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