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Old Standard TT"/>
      <p:regular r:id="rId10"/>
      <p:bold r:id="rId11"/>
      <p: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ldStandardTT-bold.fntdata"/><Relationship Id="rId10" Type="http://schemas.openxmlformats.org/officeDocument/2006/relationships/font" Target="fonts/OldStandardTT-regular.fntdata"/><Relationship Id="rId12" Type="http://schemas.openxmlformats.org/officeDocument/2006/relationships/font" Target="fonts/OldStandardTT-italic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23ec647c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23ec647c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c4666bc6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c4666bc6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3c4666bc6a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3c4666bc6a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Incitement to Hatred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Faith Quotes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Module 7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3150" y="1813250"/>
            <a:ext cx="3022525" cy="329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123900" y="480375"/>
            <a:ext cx="4448100" cy="449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“Now this is the command: Do to the doer to make him do.” (Ancient Egyptian Middle Kingdom)</a:t>
            </a:r>
            <a:endParaRPr sz="22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/>
              <a:t>“Repay injury with justice and kindness with kindness." (Confucius)</a:t>
            </a:r>
            <a:endParaRPr sz="22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/>
              <a:t>“What is hateful to you, don’t do to your friend.” (Talmud, Shabat, 31,a)</a:t>
            </a:r>
            <a:endParaRPr sz="2200"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4400" y="838200"/>
            <a:ext cx="4267201" cy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895600" y="297600"/>
            <a:ext cx="5074200" cy="454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“Whatever words we utter should be chosen with care for people will hear them and be influenced by them for good or ill.” (Buddha)</a:t>
            </a:r>
            <a:endParaRPr sz="22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/>
              <a:t>“By self-control and by making dharma (right conduct) your main focus, treat other as you treat yourself.” (Mahābhārata)</a:t>
            </a:r>
            <a:endParaRPr sz="22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/>
              <a:t>“You shall not take vengeance or bear a grudge against your kinsfolk. Love your neighbor as yourself.” (Leviticus 19:18)</a:t>
            </a:r>
            <a:endParaRPr sz="2200"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685800"/>
            <a:ext cx="3590800" cy="3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155600" y="525600"/>
            <a:ext cx="4234200" cy="40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“Therefore all things whatsoever ye would that men should do to you, do ye even so to them: for this is the law and the prophets.” (Matthew 7:12)</a:t>
            </a:r>
            <a:endParaRPr sz="22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/>
              <a:t>“Ascribe not to any soul that which thou wouldst not have ascribed to thee, and say not that which thou doest not.” (Baha’u’llah)</a:t>
            </a:r>
            <a:endParaRPr sz="2200"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6000" y="1066800"/>
            <a:ext cx="4601799" cy="25866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