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ld Standard TT"/>
      <p:regular r:id="rId13"/>
      <p:bold r:id="rId14"/>
      <p: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ldStandardT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italic.fntdata"/><Relationship Id="rId14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cb89a20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cb89a20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cb89a20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cb89a20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cb89a20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cb89a20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cb89a20b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cb89a20b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cb89a20b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cb89a20b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cb89a20b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cb89a20b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tandup4humanrights.org/layout/files/Posters/30_cartoons_UDHR.pdf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www.ohchr.org/sites/default/files/Documents/Issues/Religion/Summary18Commit_Calligraphy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oundcloud.com/faith4rights/commitment7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150" y="1813250"/>
            <a:ext cx="3022525" cy="32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Incitement to Hatred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Artistic Expression Activity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Commitment VII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294700" y="586350"/>
            <a:ext cx="4680300" cy="42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We pledge to </a:t>
            </a:r>
            <a:r>
              <a:rPr b="1" lang="en" sz="1900"/>
              <a:t>publicly denounce</a:t>
            </a:r>
            <a:r>
              <a:rPr lang="en" sz="1900"/>
              <a:t> all instances of advocacy of </a:t>
            </a:r>
            <a:r>
              <a:rPr b="1" lang="en" sz="1900"/>
              <a:t>hatred</a:t>
            </a:r>
            <a:r>
              <a:rPr lang="en" sz="1900"/>
              <a:t> that incites to </a:t>
            </a:r>
            <a:r>
              <a:rPr b="1" lang="en" sz="1900"/>
              <a:t>violence, discrimination or hostility</a:t>
            </a:r>
            <a:r>
              <a:rPr lang="en" sz="1900"/>
              <a:t>, including those that lead to atrocity crimes. We bear a direct responsibility to denounce such advocacy, </a:t>
            </a:r>
            <a:r>
              <a:rPr b="1" lang="en" sz="1900"/>
              <a:t>particularly</a:t>
            </a:r>
            <a:r>
              <a:rPr lang="en" sz="1900"/>
              <a:t> when it is </a:t>
            </a:r>
            <a:r>
              <a:rPr b="1" lang="en" sz="1900"/>
              <a:t>conducted in the name of religion or belief.</a:t>
            </a:r>
            <a:endParaRPr b="1"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What artistic expressions do you know of that capture aspects of Commitment VII? </a:t>
            </a:r>
            <a:r>
              <a:rPr b="1" lang="en" sz="1900"/>
              <a:t>Ponder this question as you view the following examples</a:t>
            </a:r>
            <a:endParaRPr b="1" sz="19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7825"/>
            <a:ext cx="3999650" cy="230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39831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Cartoon representing Article 4 of the Universal Declaration of Human Rights, Freedom from Slavery.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131575" y="3486450"/>
            <a:ext cx="4920600" cy="13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Submitted in a contest held by the UNHRC and the Cartoon Movement to celebrate the 70th anniversary of the Universal Declaration of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Human Rights. Cartoons representing the other articles of the Universal Declaration can be found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here.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125" y="76200"/>
            <a:ext cx="3297452" cy="480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294700" y="1881750"/>
            <a:ext cx="4680300" cy="8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Calligraphy Representing Commitment VII on Faith for Rights.</a:t>
            </a:r>
            <a:endParaRPr sz="22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325"/>
            <a:ext cx="4341750" cy="454851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341750" y="4078625"/>
            <a:ext cx="38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Calligraphy of other commitments found </a:t>
            </a: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4"/>
              </a:rPr>
              <a:t>here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51175" y="1958550"/>
            <a:ext cx="39831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Enemy, My Brother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60175" y="3562650"/>
            <a:ext cx="4078500" cy="13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Produced by Ann Shin for The New York Times, Op-Docs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225" y="823400"/>
            <a:ext cx="4247709" cy="31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002450" y="750250"/>
            <a:ext cx="1139100" cy="5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/>
              <a:t>Music</a:t>
            </a:r>
            <a:endParaRPr sz="2600"/>
          </a:p>
        </p:txBody>
      </p:sp>
      <p:sp>
        <p:nvSpPr>
          <p:cNvPr id="95" name="Google Shape;95;p18"/>
          <p:cNvSpPr txBox="1"/>
          <p:nvPr/>
        </p:nvSpPr>
        <p:spPr>
          <a:xfrm>
            <a:off x="2480100" y="1407800"/>
            <a:ext cx="41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https://soundcloud.com/faith4rights/commitment7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700" y="2262975"/>
            <a:ext cx="6857425" cy="203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294700" y="1197275"/>
            <a:ext cx="4680300" cy="3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• How can artwork speak out against violence, discrimination or hostility?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• How can artwork inspire others to show dignity and equality?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• How can art communicate about sensitive issues related to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discimination when words cannot?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• What artistic expressions can you think of that capture aspects of Commitment VII?</a:t>
            </a:r>
            <a:endParaRPr sz="19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96425"/>
            <a:ext cx="3989900" cy="224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