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Old Standard TT"/>
      <p:regular r:id="rId9"/>
      <p:bold r:id="rId10"/>
      <p: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ldStandardTT-italic.fntdata"/><Relationship Id="rId10" Type="http://schemas.openxmlformats.org/officeDocument/2006/relationships/font" Target="fonts/OldStandardTT-bold.fntdata"/><Relationship Id="rId9" Type="http://schemas.openxmlformats.org/officeDocument/2006/relationships/font" Target="fonts/OldStandardT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23ec647c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23ec647c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368830a39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368830a39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Thinking Critically about Commitment V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F4R Module 5: Women, Girls, and Gender Equality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3150" y="1813250"/>
            <a:ext cx="3022525" cy="329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94725" y="36755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4820600" y="944248"/>
            <a:ext cx="4065600" cy="325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you disagree with some or all of the elements of Commitment V?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Can these elements be addressed separately?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Are there elements missing from Commitment V that could improve our fight against gender discrimination?</a:t>
            </a: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3500" y="642775"/>
            <a:ext cx="3857950" cy="385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149250" y="1398950"/>
            <a:ext cx="5407200" cy="21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 there women religious leaders in your environment? If not, why not?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What are the obstacles of having more women with responsibilities within the religious sphere?</a:t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6450" y="1236500"/>
            <a:ext cx="3282750" cy="2907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